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22"/>
  </p:notesMasterIdLst>
  <p:handoutMasterIdLst>
    <p:handoutMasterId r:id="rId23"/>
  </p:handoutMasterIdLst>
  <p:sldIdLst>
    <p:sldId id="256" r:id="rId2"/>
    <p:sldId id="346" r:id="rId3"/>
    <p:sldId id="349" r:id="rId4"/>
    <p:sldId id="332" r:id="rId5"/>
    <p:sldId id="335" r:id="rId6"/>
    <p:sldId id="347" r:id="rId7"/>
    <p:sldId id="348" r:id="rId8"/>
    <p:sldId id="336" r:id="rId9"/>
    <p:sldId id="351" r:id="rId10"/>
    <p:sldId id="350" r:id="rId11"/>
    <p:sldId id="354" r:id="rId12"/>
    <p:sldId id="353" r:id="rId13"/>
    <p:sldId id="352" r:id="rId14"/>
    <p:sldId id="341" r:id="rId15"/>
    <p:sldId id="333" r:id="rId16"/>
    <p:sldId id="355" r:id="rId17"/>
    <p:sldId id="344" r:id="rId18"/>
    <p:sldId id="358" r:id="rId19"/>
    <p:sldId id="359" r:id="rId20"/>
    <p:sldId id="35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0E5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47" autoAdjust="0"/>
    <p:restoredTop sz="99856" autoAdjust="0"/>
  </p:normalViewPr>
  <p:slideViewPr>
    <p:cSldViewPr>
      <p:cViewPr>
        <p:scale>
          <a:sx n="100" d="100"/>
          <a:sy n="100" d="100"/>
        </p:scale>
        <p:origin x="-342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82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-1974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ABBF1-0CA2-4763-9A39-D5642561E099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CEF4F-278D-4616-9340-9694BEC6881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02FF-346F-472E-A370-290CB781E44F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4E473-A79C-432B-9915-CBF797B95B7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71D9-59C5-443F-92DB-B7E96CE07AD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009D7A7-43B7-45D5-8A15-C8DA8AA66A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71D9-59C5-443F-92DB-B7E96CE07AD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9D7A7-43B7-45D5-8A15-C8DA8AA66A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71D9-59C5-443F-92DB-B7E96CE07AD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9D7A7-43B7-45D5-8A15-C8DA8AA66A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71D9-59C5-443F-92DB-B7E96CE07AD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009D7A7-43B7-45D5-8A15-C8DA8AA66A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71D9-59C5-443F-92DB-B7E96CE07AD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9D7A7-43B7-45D5-8A15-C8DA8AA66A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71D9-59C5-443F-92DB-B7E96CE07AD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9D7A7-43B7-45D5-8A15-C8DA8AA66A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71D9-59C5-443F-92DB-B7E96CE07AD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009D7A7-43B7-45D5-8A15-C8DA8AA66A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71D9-59C5-443F-92DB-B7E96CE07AD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9D7A7-43B7-45D5-8A15-C8DA8AA66A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71D9-59C5-443F-92DB-B7E96CE07AD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9D7A7-43B7-45D5-8A15-C8DA8AA66A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71D9-59C5-443F-92DB-B7E96CE07AD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9D7A7-43B7-45D5-8A15-C8DA8AA66A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71D9-59C5-443F-92DB-B7E96CE07AD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9D7A7-43B7-45D5-8A15-C8DA8AA66A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D1B71D9-59C5-443F-92DB-B7E96CE07AD4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009D7A7-43B7-45D5-8A15-C8DA8AA66A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wm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wm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wm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2736304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Презентация </a:t>
            </a:r>
            <a:b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педагогического опыта </a:t>
            </a:r>
            <a:b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по теме: «Проектирование условий развития </a:t>
            </a:r>
            <a:b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толерантности у дошкольников 5 лет </a:t>
            </a:r>
            <a:b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в процессе исследования  культуры разных народов, </a:t>
            </a:r>
            <a:b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живущих в России».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57332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ВОЛКОВА РОЗА АНАТОЛЬЕВНА</a:t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ГБОУ  СОШ № 1631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D:\роза\Мои рисунки\f1ab53af22d6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4486238"/>
            <a:ext cx="2376264" cy="23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роза\Мои рисунки\f1ab53af22d6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128" y="4486238"/>
            <a:ext cx="2295872" cy="23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роза\Мои рисунки\23c1d4c4fc6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933056"/>
            <a:ext cx="1565839" cy="160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 advTm="2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Волкова\3 гр\DSC0836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4290"/>
            <a:ext cx="4106735" cy="3142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:\роза\Соня\SNC008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29000"/>
            <a:ext cx="324036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0"/>
            <a:ext cx="457371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3357562"/>
            <a:ext cx="2943778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5644" y="3212976"/>
            <a:ext cx="2460852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0" y="116632"/>
            <a:ext cx="432048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Девочка смотрит в микроско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142852"/>
            <a:ext cx="2222049" cy="2969330"/>
          </a:xfrm>
          <a:prstGeom prst="round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4214842" cy="314327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Admin\Рабочий стол\Новая папка (2)\DSC0957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500438"/>
            <a:ext cx="4554839" cy="320081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Admin\Рабочий стол\Новая папка (2)\DSC09556_cr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00438"/>
            <a:ext cx="4071966" cy="309363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969"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Рабочий стол\Новая папка (2)\DSC0956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4206245" cy="349351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14290"/>
            <a:ext cx="4500594" cy="63579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роза\Мои рисунки\23c1d4c4fc6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3857628"/>
            <a:ext cx="2690037" cy="269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68052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429000"/>
            <a:ext cx="4249612" cy="3228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16632"/>
            <a:ext cx="4224773" cy="328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429000"/>
            <a:ext cx="4357718" cy="3277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роза\Кислова Оля\Фото03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4357718" cy="321471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роза\венок\Фото02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00438"/>
            <a:ext cx="4357718" cy="321471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42852"/>
            <a:ext cx="4283937" cy="31242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роза\Ковёр\Фото027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429000"/>
            <a:ext cx="4286280" cy="325931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Новая папка\чаепитие\DSC09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501008"/>
            <a:ext cx="4357259" cy="3267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6" name="AutoShape 2" descr="Посмотреть увеличенно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720" y="188640"/>
            <a:ext cx="235797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F:\детский сад\список\Фото07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73016"/>
            <a:ext cx="4392488" cy="3150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E:\Мои фото\Вика проэкт апрель 2012\IMG_388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88640"/>
            <a:ext cx="2016224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Анна\Desktop\3 группа\экскурс. в музей\DSC0945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3456384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C:\Documents and Settings\Admin\Мои документы\Downloads\IMG_20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116632"/>
            <a:ext cx="2484355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0592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SC09197_c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197" y="3501008"/>
            <a:ext cx="4498803" cy="3257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:\роза\Мои рисунки\23c1d4c4fc6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1"/>
            <a:ext cx="406794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D:\фото проект\Фото0529_c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16631"/>
            <a:ext cx="4499992" cy="3364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Фото054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4286280" cy="321470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:\Роза.Проект 2011\фото проект\DSC09217_c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42852"/>
            <a:ext cx="4000528" cy="314327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фото проект\DSC09222_cr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00438"/>
            <a:ext cx="4143404" cy="321471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фото проект\DSC09220_cr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500438"/>
            <a:ext cx="4284921" cy="321296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роза\Мои рисунки\4f38ccdee9c9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5992"/>
            <a:ext cx="2982956" cy="4255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роза\Мои рисунки\6b431674c7d9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38321"/>
            <a:ext cx="3809708" cy="671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роза\Мои рисунки\ad2deb4685cf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42852"/>
            <a:ext cx="3714744" cy="595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rgbClr val="002A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>
            <a:off x="0" y="1785926"/>
            <a:ext cx="2786050" cy="1143008"/>
          </a:xfrm>
          <a:prstGeom prst="cloudCallout">
            <a:avLst>
              <a:gd name="adj1" fmla="val -32768"/>
              <a:gd name="adj2" fmla="val 1012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любознательность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7000892" y="1500174"/>
            <a:ext cx="2143108" cy="928694"/>
          </a:xfrm>
          <a:prstGeom prst="cloudCallout">
            <a:avLst>
              <a:gd name="adj1" fmla="val -20833"/>
              <a:gd name="adj2" fmla="val 99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Умение общаться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Выноска-облако 7"/>
          <p:cNvSpPr/>
          <p:nvPr/>
        </p:nvSpPr>
        <p:spPr>
          <a:xfrm flipH="1">
            <a:off x="2214546" y="0"/>
            <a:ext cx="2143140" cy="1071594"/>
          </a:xfrm>
          <a:prstGeom prst="cloudCallout">
            <a:avLst>
              <a:gd name="adj1" fmla="val -32038"/>
              <a:gd name="adj2" fmla="val 987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активность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роза\Мои рисунки\fd38278ff8f7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3249" y="4149080"/>
            <a:ext cx="2600751" cy="253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428596" y="285728"/>
            <a:ext cx="8286808" cy="500066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ru-RU" sz="2400" b="1" dirty="0" smtClean="0">
                <a:solidFill>
                  <a:schemeClr val="tx2">
                    <a:shade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Успешное обучение на разных ступенях образования</a:t>
            </a:r>
          </a:p>
        </p:txBody>
      </p:sp>
      <p:pic>
        <p:nvPicPr>
          <p:cNvPr id="3074" name="Picture 2" descr="http://uld11.mycdn.me/image?id=584228325551&amp;bid=584228325551&amp;t=3&amp;plc=WEB&amp;tkn=j9awfejfFJhHLl8B9lcBsZX-kt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64704"/>
            <a:ext cx="243027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://uld11.mycdn.me/image?id=584225156015&amp;bid=584225156015&amp;t=3&amp;plc=WEB&amp;tkn=cinm4JtWc8WFnlgObzexbYr4Xn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764704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://uld13.mycdn.me/image?id=584474111187&amp;bid=584474111187&amp;t=3&amp;plc=WEB&amp;tkn=2XpUYcJYCFk9rNBLLhr8R0rBaq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140968"/>
            <a:ext cx="4737043" cy="3552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Фото054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68760"/>
            <a:ext cx="6816759" cy="403244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332656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Воспитание толерантности в моей группе была актуальной и возникла в результате решения проблемы улучшения микроклимата в группе между детьми разных национальностей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5589240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воспитание толерантности  у детей старшего дошкольного возраста в процессе знакомства с  природой  и культурой  разных народов, живущих  в России. 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yadyra.ru/images/stories/dipl_9/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58312" cy="657229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just"/>
            <a:r>
              <a:rPr lang="ru-RU" b="1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ВИЖУ          ДЕЙСТВУЮ        ПОЗНАЮ</a:t>
            </a:r>
            <a:endParaRPr lang="ru-RU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2143108" y="785794"/>
            <a:ext cx="78581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5857884" y="785794"/>
            <a:ext cx="714380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C:\Documents and Settings\Admin\Рабочий стол\DSC095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14818"/>
            <a:ext cx="3000364" cy="253573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Admin\Рабочий стол\DSC095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714620"/>
            <a:ext cx="3357586" cy="273323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Admin\Рабочий стол\DSC0958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142984"/>
            <a:ext cx="3428992" cy="271464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Admin\Мои документы\Мои рисунки\Организатор клипов (Microsoft)\00232110.wm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4071942"/>
            <a:ext cx="2000264" cy="264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роза\Мои рисунки\5417579_Fei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1071546"/>
            <a:ext cx="2357454" cy="278017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547664" y="404664"/>
            <a:ext cx="6480720" cy="648072"/>
          </a:xfrm>
          <a:prstGeom prst="rect">
            <a:avLst/>
          </a:prstGeom>
          <a:gradFill rotWithShape="0">
            <a:gsLst>
              <a:gs pos="0">
                <a:srgbClr val="C0504D"/>
              </a:gs>
              <a:gs pos="100000">
                <a:srgbClr val="923633"/>
              </a:gs>
            </a:gsLst>
            <a:path path="shape">
              <a:fillToRect l="50000" t="50000" r="50000" b="50000"/>
            </a:path>
          </a:gradFill>
          <a:ln w="0">
            <a:noFill/>
            <a:miter lim="800000"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cs typeface="Arial" pitchFamily="34" charset="0"/>
              </a:rPr>
              <a:t>Ключевая деятельность  направления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971600" y="1268760"/>
            <a:ext cx="2628900" cy="432048"/>
          </a:xfrm>
          <a:prstGeom prst="rect">
            <a:avLst/>
          </a:prstGeom>
          <a:gradFill rotWithShape="0">
            <a:gsLst>
              <a:gs pos="0">
                <a:srgbClr val="8064A2"/>
              </a:gs>
              <a:gs pos="100000">
                <a:srgbClr val="5E4878"/>
              </a:gs>
            </a:gsLst>
            <a:path path="shape">
              <a:fillToRect l="50000" t="50000" r="50000" b="50000"/>
            </a:path>
          </a:gradFill>
          <a:ln w="0">
            <a:solidFill>
              <a:srgbClr val="0000FF"/>
            </a:solidFill>
            <a:miter lim="800000"/>
            <a:headEnd/>
            <a:tailEnd/>
          </a:ln>
          <a:effectLst>
            <a:outerShdw dist="28398" dir="3806097" algn="ctr" rotWithShape="0">
              <a:srgbClr val="3F315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cs typeface="Arial" pitchFamily="34" charset="0"/>
              </a:rPr>
              <a:t>Познавательная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5724128" y="1268760"/>
            <a:ext cx="2628900" cy="432048"/>
          </a:xfrm>
          <a:prstGeom prst="rect">
            <a:avLst/>
          </a:prstGeom>
          <a:gradFill rotWithShape="0">
            <a:gsLst>
              <a:gs pos="0">
                <a:srgbClr val="8064A2"/>
              </a:gs>
              <a:gs pos="100000">
                <a:srgbClr val="5E4878"/>
              </a:gs>
            </a:gsLst>
            <a:path path="shape">
              <a:fillToRect l="50000" t="50000" r="50000" b="50000"/>
            </a:path>
          </a:gradFill>
          <a:ln w="0">
            <a:noFill/>
            <a:miter lim="800000"/>
            <a:headEnd/>
            <a:tailEnd/>
          </a:ln>
          <a:effectLst>
            <a:outerShdw dist="28398" dir="3806097" algn="ctr" rotWithShape="0">
              <a:srgbClr val="3F315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cs typeface="Arial" pitchFamily="34" charset="0"/>
              </a:rPr>
              <a:t>Продуктивная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39552" y="2060848"/>
            <a:ext cx="3456384" cy="7920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3DEFB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99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 pitchFamily="34" charset="0"/>
                <a:cs typeface="Arial" pitchFamily="34" charset="0"/>
              </a:rPr>
              <a:t>Освоение средств познания и описания  социальной составляющей окружающего мира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5"/>
          <p:cNvSpPr>
            <a:spLocks noChangeArrowheads="1"/>
          </p:cNvSpPr>
          <p:nvPr/>
        </p:nvSpPr>
        <p:spPr bwMode="auto">
          <a:xfrm>
            <a:off x="5220072" y="2060848"/>
            <a:ext cx="3657600" cy="7920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3DEFB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99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 pitchFamily="34" charset="0"/>
                <a:cs typeface="Arial" pitchFamily="34" charset="0"/>
              </a:rPr>
              <a:t>Освоение соответствующих средств и способов продуктивной деятельности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5"/>
          <p:cNvSpPr>
            <a:spLocks noChangeArrowheads="1"/>
          </p:cNvSpPr>
          <p:nvPr/>
        </p:nvSpPr>
        <p:spPr bwMode="auto">
          <a:xfrm>
            <a:off x="0" y="3140968"/>
            <a:ext cx="2195736" cy="108012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3DEFB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99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 pitchFamily="34" charset="0"/>
                <a:cs typeface="Arial" pitchFamily="34" charset="0"/>
              </a:rPr>
              <a:t>овладение  нравственно-этическими  и эстетическими эталонами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2483768" y="3140968"/>
            <a:ext cx="2448272" cy="108012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3DEFB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99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 pitchFamily="34" charset="0"/>
                <a:cs typeface="Arial" pitchFamily="34" charset="0"/>
              </a:rPr>
              <a:t>познание  культурно-исторических  корней   своей семьи и семей разных национальностей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5724128" y="3284984"/>
            <a:ext cx="2808312" cy="108012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3DEFB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99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 pitchFamily="34" charset="0"/>
                <a:cs typeface="Arial" pitchFamily="34" charset="0"/>
              </a:rPr>
              <a:t>овладение способами действий с художественными материалами, связанных  с ними представлениями, умениями и навыками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0" y="4509120"/>
            <a:ext cx="1043608" cy="36004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3DEFB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99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 pitchFamily="34" charset="0"/>
                <a:cs typeface="Arial" pitchFamily="34" charset="0"/>
              </a:rPr>
              <a:t>уважение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1187624" y="4509120"/>
            <a:ext cx="1080120" cy="36004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3DEFB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99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 pitchFamily="34" charset="0"/>
                <a:cs typeface="Arial" pitchFamily="34" charset="0"/>
              </a:rPr>
              <a:t>дружба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467544" y="5229200"/>
            <a:ext cx="1224136" cy="36004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3DEFB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99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 pitchFamily="34" charset="0"/>
                <a:cs typeface="Arial" pitchFamily="34" charset="0"/>
              </a:rPr>
              <a:t>равенство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107504" y="5949280"/>
            <a:ext cx="2051720" cy="28803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3DEFB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99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 pitchFamily="34" charset="0"/>
                <a:cs typeface="Arial" pitchFamily="34" charset="0"/>
              </a:rPr>
              <a:t>принятие другого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2555776" y="4509120"/>
            <a:ext cx="936104" cy="36004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3DEFB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99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 pitchFamily="34" charset="0"/>
                <a:cs typeface="Arial" pitchFamily="34" charset="0"/>
              </a:rPr>
              <a:t>русские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3779912" y="4509120"/>
            <a:ext cx="1080120" cy="36004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3DEFB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99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 pitchFamily="34" charset="0"/>
                <a:cs typeface="Arial" pitchFamily="34" charset="0"/>
              </a:rPr>
              <a:t>эстонцы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2555776" y="5229200"/>
            <a:ext cx="1008112" cy="36004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3DEFB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99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 pitchFamily="34" charset="0"/>
                <a:cs typeface="Arial" pitchFamily="34" charset="0"/>
              </a:rPr>
              <a:t>таджики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3779912" y="5229200"/>
            <a:ext cx="1080120" cy="36004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3DEFB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99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 pitchFamily="34" charset="0"/>
                <a:cs typeface="Arial" pitchFamily="34" charset="0"/>
              </a:rPr>
              <a:t>украинцы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2627784" y="5949280"/>
            <a:ext cx="2088232" cy="28803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3DEFB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99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 pitchFamily="34" charset="0"/>
                <a:cs typeface="Arial" pitchFamily="34" charset="0"/>
              </a:rPr>
              <a:t>азербайджанцы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5868144" y="4509120"/>
            <a:ext cx="864096" cy="28803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3DEFB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99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 pitchFamily="34" charset="0"/>
                <a:cs typeface="Arial" pitchFamily="34" charset="0"/>
              </a:rPr>
              <a:t>бумага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7452320" y="4437112"/>
            <a:ext cx="1152128" cy="36004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3DEFB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99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 pitchFamily="34" charset="0"/>
                <a:cs typeface="Arial" pitchFamily="34" charset="0"/>
              </a:rPr>
              <a:t>аппликация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5796136" y="5085184"/>
            <a:ext cx="1152128" cy="43204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3DEFB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99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 pitchFamily="34" charset="0"/>
                <a:cs typeface="Arial" pitchFamily="34" charset="0"/>
              </a:rPr>
              <a:t>соленое тесто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7524328" y="4941168"/>
            <a:ext cx="1155576" cy="64807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3DEFB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99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 pitchFamily="34" charset="0"/>
                <a:cs typeface="Arial" pitchFamily="34" charset="0"/>
              </a:rPr>
              <a:t>лепка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 pitchFamily="34" charset="0"/>
                <a:cs typeface="Arial" pitchFamily="34" charset="0"/>
              </a:rPr>
              <a:t>резьба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AutoShape 5"/>
          <p:cNvSpPr>
            <a:spLocks noChangeArrowheads="1"/>
          </p:cNvSpPr>
          <p:nvPr/>
        </p:nvSpPr>
        <p:spPr bwMode="auto">
          <a:xfrm>
            <a:off x="6660232" y="5733256"/>
            <a:ext cx="1143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3DEFB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99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 pitchFamily="34" charset="0"/>
                <a:cs typeface="Arial" pitchFamily="34" charset="0"/>
              </a:rPr>
              <a:t>дерево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6300192" y="6309320"/>
            <a:ext cx="20574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3DEFB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99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 pitchFamily="34" charset="0"/>
                <a:cs typeface="Arial" pitchFamily="34" charset="0"/>
              </a:rPr>
              <a:t>конструирование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трелка вниз 28"/>
          <p:cNvSpPr/>
          <p:nvPr/>
        </p:nvSpPr>
        <p:spPr>
          <a:xfrm>
            <a:off x="2195736" y="1772816"/>
            <a:ext cx="45719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>
            <a:off x="1403648" y="2852936"/>
            <a:ext cx="45719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3275856" y="2852936"/>
            <a:ext cx="45719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>
            <a:off x="7020272" y="1772816"/>
            <a:ext cx="45719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>
            <a:off x="7092280" y="2924944"/>
            <a:ext cx="45719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429000"/>
            <a:ext cx="4176464" cy="3144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Documents and Settings\Admin\Мои документы\Downloads\DSC091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71601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468052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D:\Общие документы\КАРТИНКИ\КАРТИНКИ\1 (132)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56" y="260648"/>
            <a:ext cx="3725348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Documents and Settings\Admin\Рабочий стол\Новая папка (2)\DSC09555_c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4420559" cy="350046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Admin\Рабочий стол\Новая папка (2)\DSC095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14290"/>
            <a:ext cx="4214842" cy="335758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Admin\Рабочий стол\Новая папка (2)\DSC0957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714752"/>
            <a:ext cx="4429156" cy="301304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786190"/>
            <a:ext cx="4143404" cy="288241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Admin\Мои документы\Мои рисунки\Организатор клипов (Microsoft)\00232110.wm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2643182"/>
            <a:ext cx="1285884" cy="185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429156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Documents and Settings\Admin\Мои документы\Мои рисунки\9bcf2e60c807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785794"/>
            <a:ext cx="1143008" cy="1143008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501008"/>
            <a:ext cx="4038932" cy="3155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429000"/>
            <a:ext cx="4392488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Documents and Settings\Admin\Мои документы\Мои рисунки\Организатор клипов (Microsoft)\00232110.wm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04664"/>
            <a:ext cx="2000264" cy="264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42853"/>
            <a:ext cx="4113220" cy="314327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роза\Ковёр\Фото02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4070103" cy="305061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01008"/>
            <a:ext cx="4223872" cy="316903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роза\Мои рисунки\f1ab53af22d6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3284984"/>
            <a:ext cx="3995936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роза\Мои рисунки\5322520_Fei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411760" y="2132856"/>
            <a:ext cx="280831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нна\Desktop\3 группа\экскурс. в музей\DSC094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32048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1" descr="D:\фото\Фото04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6631"/>
            <a:ext cx="4392392" cy="3180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140968"/>
            <a:ext cx="424847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5" descr="Фото0376"/>
          <p:cNvSpPr>
            <a:spLocks noChangeArrowheads="1"/>
          </p:cNvSpPr>
          <p:nvPr/>
        </p:nvSpPr>
        <p:spPr bwMode="auto">
          <a:xfrm>
            <a:off x="4788024" y="3356992"/>
            <a:ext cx="4176464" cy="3168352"/>
          </a:xfrm>
          <a:prstGeom prst="roundRect">
            <a:avLst>
              <a:gd name="adj" fmla="val 16667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0" cmpd="thickThin" algn="ctr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4008</TotalTime>
  <Words>129</Words>
  <Application>Microsoft Office PowerPoint</Application>
  <PresentationFormat>Экран (4:3)</PresentationFormat>
  <Paragraphs>33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 Презентация  педагогического опыта  по теме: «Проектирование условий развития  толерантности у дошкольников 5 лет  в процессе исследования  культуры разных народов,  живущих в России».</vt:lpstr>
      <vt:lpstr>Слайд 2</vt:lpstr>
      <vt:lpstr>ВИЖУ          ДЕЙСТВУЮ        ПОЗНАЮ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№6</dc:title>
  <dc:creator>Эмиль</dc:creator>
  <cp:lastModifiedBy>Администратор</cp:lastModifiedBy>
  <cp:revision>602</cp:revision>
  <dcterms:created xsi:type="dcterms:W3CDTF">2011-03-13T18:02:20Z</dcterms:created>
  <dcterms:modified xsi:type="dcterms:W3CDTF">2014-12-05T07:01:59Z</dcterms:modified>
</cp:coreProperties>
</file>